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7" r:id="rId2"/>
    <p:sldId id="259" r:id="rId3"/>
    <p:sldId id="260" r:id="rId4"/>
    <p:sldId id="264" r:id="rId5"/>
    <p:sldId id="261" r:id="rId6"/>
    <p:sldId id="262" r:id="rId7"/>
    <p:sldId id="263" r:id="rId8"/>
    <p:sldId id="265" r:id="rId9"/>
    <p:sldId id="269" r:id="rId10"/>
    <p:sldId id="266" r:id="rId11"/>
    <p:sldId id="267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62" autoAdjust="0"/>
  </p:normalViewPr>
  <p:slideViewPr>
    <p:cSldViewPr>
      <p:cViewPr>
        <p:scale>
          <a:sx n="80" d="100"/>
          <a:sy n="80" d="100"/>
        </p:scale>
        <p:origin x="-87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11432-2C97-4C54-ADBC-DAB0D5D01EC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E79D5-F419-4743-B122-D83A8F15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11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E79D5-F419-4743-B122-D83A8F1564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60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Strategy 1: Develop the sexuality education and quality life Skill  including supporting system</a:t>
            </a:r>
          </a:p>
          <a:p>
            <a:r>
              <a:rPr lang="en-US" dirty="0" smtClean="0"/>
              <a:t>Strategy 2: Encourage</a:t>
            </a:r>
            <a:r>
              <a:rPr lang="en-US" baseline="0" dirty="0" smtClean="0"/>
              <a:t> the family, community engagement in parent/family relationship</a:t>
            </a:r>
          </a:p>
          <a:p>
            <a:r>
              <a:rPr lang="en-US" baseline="0" dirty="0" smtClean="0"/>
              <a:t>Strategy 3: Develop the friendly health care system</a:t>
            </a:r>
          </a:p>
          <a:p>
            <a:r>
              <a:rPr lang="en-US" baseline="0" dirty="0" smtClean="0"/>
              <a:t>Strategy 4: Develop the social welfare support </a:t>
            </a:r>
          </a:p>
          <a:p>
            <a:r>
              <a:rPr lang="en-US" baseline="0" dirty="0" smtClean="0"/>
              <a:t>Strategy 5: Integrate the data , knowledge management and Research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E79D5-F419-4743-B122-D83A8F1564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54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Rangoon creeper</a:t>
            </a:r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E79D5-F419-4743-B122-D83A8F1564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2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 February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ASIA Hotel, Bangkok Thailand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EADB-755E-4ECD-9AE9-9ADEC08CA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7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 February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ASIA Hotel, Bangkok Thailand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EADB-755E-4ECD-9AE9-9ADEC08CA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93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 February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ASIA Hotel, Bangkok Thailand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EADB-755E-4ECD-9AE9-9ADEC08CA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1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 February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ASIA Hotel, Bangkok Thailand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EADB-755E-4ECD-9AE9-9ADEC08CA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31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 February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ASIA Hotel, Bangkok Thailand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EADB-755E-4ECD-9AE9-9ADEC08CA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604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 February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ASIA Hotel, Bangkok Thailand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EADB-755E-4ECD-9AE9-9ADEC08CA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34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 February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ASIA Hotel, Bangkok Thailand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EADB-755E-4ECD-9AE9-9ADEC08CA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1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 February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ASIA Hotel, Bangkok Thailand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EADB-755E-4ECD-9AE9-9ADEC08CA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05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 February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ASIA Hotel, Bangkok Thailand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EADB-755E-4ECD-9AE9-9ADEC08CA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9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 February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ASIA Hotel, Bangkok Thailand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EADB-755E-4ECD-9AE9-9ADEC08CA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8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 February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ASIA Hotel, Bangkok Thailand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EADB-755E-4ECD-9AE9-9ADEC08CA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90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 February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ASIA Hotel, Bangkok Thailand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0EADB-755E-4ECD-9AE9-9ADEC08CA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86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7151" y="141159"/>
            <a:ext cx="9010649" cy="1921022"/>
            <a:chOff x="57151" y="141159"/>
            <a:chExt cx="9010649" cy="1921022"/>
          </a:xfrm>
        </p:grpSpPr>
        <p:grpSp>
          <p:nvGrpSpPr>
            <p:cNvPr id="14" name="Group 13"/>
            <p:cNvGrpSpPr/>
            <p:nvPr/>
          </p:nvGrpSpPr>
          <p:grpSpPr>
            <a:xfrm>
              <a:off x="283529" y="538256"/>
              <a:ext cx="6979960" cy="1343055"/>
              <a:chOff x="283529" y="538256"/>
              <a:chExt cx="6979960" cy="1343055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1194709" y="763116"/>
                <a:ext cx="60687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prstClr val="white">
                        <a:lumMod val="50000"/>
                      </a:prstClr>
                    </a:solidFill>
                    <a:latin typeface="Arial Narrow" panose="020B0606020202030204" pitchFamily="34" charset="0"/>
                  </a:rPr>
                  <a:t>The 4</a:t>
                </a:r>
                <a:r>
                  <a:rPr lang="en-US" sz="1600" b="1" baseline="30000" dirty="0">
                    <a:solidFill>
                      <a:prstClr val="white">
                        <a:lumMod val="50000"/>
                      </a:prstClr>
                    </a:solidFill>
                    <a:latin typeface="Arial Narrow" panose="020B0606020202030204" pitchFamily="34" charset="0"/>
                  </a:rPr>
                  <a:t>th</a:t>
                </a:r>
                <a:r>
                  <a:rPr lang="en-US" sz="1600" b="1" dirty="0">
                    <a:solidFill>
                      <a:prstClr val="white">
                        <a:lumMod val="50000"/>
                      </a:prstClr>
                    </a:solidFill>
                    <a:latin typeface="Arial Narrow" panose="020B0606020202030204" pitchFamily="34" charset="0"/>
                  </a:rPr>
                  <a:t> International Congress on Women’s Health and Unsafe Abortion</a:t>
                </a:r>
                <a:endParaRPr lang="en-US" sz="1600" dirty="0">
                  <a:solidFill>
                    <a:prstClr val="black"/>
                  </a:solidFill>
                  <a:latin typeface="Arial Narrow" panose="020B0606020202030204" pitchFamily="34" charset="0"/>
                </a:endParaRPr>
              </a:p>
            </p:txBody>
          </p:sp>
          <p:pic>
            <p:nvPicPr>
              <p:cNvPr id="10" name="Picture 9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529" y="538256"/>
                <a:ext cx="831762" cy="134305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57151" y="141159"/>
              <a:ext cx="9010649" cy="1921022"/>
              <a:chOff x="57151" y="141159"/>
              <a:chExt cx="9010649" cy="1921022"/>
            </a:xfrm>
          </p:grpSpPr>
          <p:sp>
            <p:nvSpPr>
              <p:cNvPr id="2052" name="TextBox 6"/>
              <p:cNvSpPr txBox="1">
                <a:spLocks noChangeArrowheads="1"/>
              </p:cNvSpPr>
              <p:nvPr/>
            </p:nvSpPr>
            <p:spPr bwMode="auto">
              <a:xfrm>
                <a:off x="57151" y="141159"/>
                <a:ext cx="80772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r>
                  <a:rPr lang="en-US" altLang="en-US" sz="1600" b="1" dirty="0" smtClean="0">
                    <a:solidFill>
                      <a:srgbClr val="0070C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Thai </a:t>
                </a:r>
                <a:r>
                  <a:rPr lang="en-US" altLang="en-US" sz="1600" b="1" dirty="0">
                    <a:solidFill>
                      <a:srgbClr val="0070C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Medical Women’s Association (TMWA) Under The Royal Patronage of Her Majesty The Queen </a:t>
                </a:r>
              </a:p>
            </p:txBody>
          </p:sp>
          <p:pic>
            <p:nvPicPr>
              <p:cNvPr id="11" name="Picture 2" descr="C:\Users\chancharas.ru\Desktop\โลโก้สมาคม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4800" y="141159"/>
                <a:ext cx="1143000" cy="192102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" name="Rectangle 4"/>
          <p:cNvSpPr/>
          <p:nvPr/>
        </p:nvSpPr>
        <p:spPr>
          <a:xfrm>
            <a:off x="533400" y="2362200"/>
            <a:ext cx="8104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ROLE OF THE THAI MEDICAL WOMEN’S ASSOCIATION 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ON PREVENTION OF UNSAFE ABORTION IN WOMEN’S HEALTH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0400" y="3992636"/>
            <a:ext cx="5521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u="sng" dirty="0">
                <a:solidFill>
                  <a:prstClr val="black"/>
                </a:solidFill>
                <a:latin typeface="Arial Narrow" panose="020B0606020202030204" pitchFamily="34" charset="0"/>
              </a:rPr>
              <a:t>Darunee Buddhari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,</a:t>
            </a:r>
            <a:r>
              <a:rPr lang="en-US" cap="all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cap="all" dirty="0" err="1">
                <a:solidFill>
                  <a:prstClr val="black"/>
                </a:solidFill>
                <a:latin typeface="Arial Narrow" panose="020B0606020202030204" pitchFamily="34" charset="0"/>
              </a:rPr>
              <a:t>S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urangrat</a:t>
            </a:r>
            <a:r>
              <a:rPr lang="en-US" cap="all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cap="all" dirty="0" err="1">
                <a:solidFill>
                  <a:prstClr val="black"/>
                </a:solidFill>
                <a:latin typeface="Arial Narrow" panose="020B0606020202030204" pitchFamily="34" charset="0"/>
              </a:rPr>
              <a:t>V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ardhanabhuti</a:t>
            </a:r>
            <a:r>
              <a:rPr lang="en-US" cap="all" dirty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en-US" cap="all" dirty="0" err="1">
                <a:solidFill>
                  <a:prstClr val="black"/>
                </a:solidFill>
                <a:latin typeface="Arial Narrow" panose="020B0606020202030204" pitchFamily="34" charset="0"/>
              </a:rPr>
              <a:t>M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ayura</a:t>
            </a:r>
            <a:r>
              <a:rPr lang="en-US" cap="all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cap="all" dirty="0" err="1">
                <a:solidFill>
                  <a:prstClr val="black"/>
                </a:solidFill>
                <a:latin typeface="Arial Narrow" panose="020B0606020202030204" pitchFamily="34" charset="0"/>
              </a:rPr>
              <a:t>K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usum</a:t>
            </a:r>
            <a:r>
              <a:rPr lang="en-US" cap="all" dirty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endParaRPr lang="en-US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r"/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Somsiri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Sakolsatayadorn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Jantra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Chennavasin</a:t>
            </a: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 et al.</a:t>
            </a:r>
            <a:endParaRPr lang="en-US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4253" y="5449352"/>
            <a:ext cx="3491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20 February 2019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ASIA Hotel, Bangkok Thailand</a:t>
            </a:r>
          </a:p>
        </p:txBody>
      </p:sp>
    </p:spTree>
    <p:extLst>
      <p:ext uri="{BB962C8B-B14F-4D97-AF65-F5344CB8AC3E}">
        <p14:creationId xmlns:p14="http://schemas.microsoft.com/office/powerpoint/2010/main" val="37599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609600"/>
            <a:ext cx="37338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Activities(I)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44700"/>
            <a:ext cx="8686800" cy="13081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Coordinate and Strengthening the working network between government agencies, communities, local administrative and private organization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600450" cy="365125"/>
          </a:xfrm>
        </p:spPr>
        <p:txBody>
          <a:bodyPr/>
          <a:lstStyle/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t>ASIA Hotel, Bangkok Thailand</a:t>
            </a:r>
            <a:endParaRPr lang="en-US" sz="1100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t>20 February 2019</a:t>
            </a:r>
            <a:endParaRPr lang="en-US" sz="1100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EADB-755E-4ECD-9AE9-9ADEC08CA695}" type="slidenum">
              <a:rPr lang="en-US" sz="110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151" y="141159"/>
            <a:ext cx="9010649" cy="1664886"/>
            <a:chOff x="57151" y="141159"/>
            <a:chExt cx="9010649" cy="1664886"/>
          </a:xfrm>
        </p:grpSpPr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57151" y="141159"/>
              <a:ext cx="8077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lang="en-US" altLang="en-US" sz="1600" b="1" dirty="0" smtClean="0">
                  <a:solidFill>
                    <a:srgbClr val="0070C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Thai </a:t>
              </a:r>
              <a:r>
                <a:rPr lang="en-US" altLang="en-US" sz="1600" b="1" dirty="0">
                  <a:solidFill>
                    <a:srgbClr val="0070C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Medical Women’s Association (TMWA) Under The Royal Patronage of Her Majesty The Queen </a:t>
              </a:r>
            </a:p>
          </p:txBody>
        </p:sp>
        <p:pic>
          <p:nvPicPr>
            <p:cNvPr id="11" name="Picture 2" descr="C:\Users\chancharas.ru\Desktop\โลโก้สมาคม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141159"/>
              <a:ext cx="990600" cy="16648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05200"/>
            <a:ext cx="5895181" cy="257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85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609600"/>
            <a:ext cx="37338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 (II)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362200"/>
            <a:ext cx="4876800" cy="23749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Educational support for the trainer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group*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Skill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adolescents ‘Lion Quest’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3 districts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Taklee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Maewong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Ladyao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600450" cy="365125"/>
          </a:xfrm>
        </p:spPr>
        <p:txBody>
          <a:bodyPr/>
          <a:lstStyle/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t>ASIA Hotel, Bangkok Thailand</a:t>
            </a:r>
            <a:endParaRPr lang="en-US" sz="1100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t>20 February 2019</a:t>
            </a:r>
            <a:endParaRPr lang="en-US" sz="1100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EADB-755E-4ECD-9AE9-9ADEC08CA695}" type="slidenum">
              <a:rPr lang="en-US" sz="110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151" y="141159"/>
            <a:ext cx="9010649" cy="1664886"/>
            <a:chOff x="57151" y="141159"/>
            <a:chExt cx="9010649" cy="1664886"/>
          </a:xfrm>
        </p:grpSpPr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57151" y="141159"/>
              <a:ext cx="8077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lang="en-US" altLang="en-US" sz="1600" b="1" dirty="0" smtClean="0">
                  <a:solidFill>
                    <a:srgbClr val="0070C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Thai </a:t>
              </a:r>
              <a:r>
                <a:rPr lang="en-US" altLang="en-US" sz="1600" b="1" dirty="0">
                  <a:solidFill>
                    <a:srgbClr val="0070C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Medical Women’s Association (TMWA) Under The Royal Patronage of Her Majesty The Queen </a:t>
              </a:r>
            </a:p>
          </p:txBody>
        </p:sp>
        <p:pic>
          <p:nvPicPr>
            <p:cNvPr id="11" name="Picture 2" descr="C:\Users\chancharas.ru\Desktop\โลโก้สมาคม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141159"/>
              <a:ext cx="990600" cy="16648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5302857" y="4724400"/>
            <a:ext cx="350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*Budget support by Department of Health Service Support, Thai MOPH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6" b="28978"/>
          <a:stretch/>
        </p:blipFill>
        <p:spPr bwMode="auto">
          <a:xfrm>
            <a:off x="380999" y="2098577"/>
            <a:ext cx="3886201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60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481" y="609600"/>
            <a:ext cx="7620000" cy="1325563"/>
          </a:xfrm>
        </p:spPr>
        <p:txBody>
          <a:bodyPr>
            <a:normAutofit/>
          </a:bodyPr>
          <a:lstStyle/>
          <a:p>
            <a:pPr marL="0" indent="0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Conclusion from the first 2years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44700"/>
            <a:ext cx="8686800" cy="20701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Provincial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ork Collaboration – Top-down through community ‘Strength’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Effective tools in monitoring and follow up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Integration of Network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600450" cy="365125"/>
          </a:xfrm>
        </p:spPr>
        <p:txBody>
          <a:bodyPr/>
          <a:lstStyle/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t>ASIA Hotel, Bangkok Thailand</a:t>
            </a:r>
            <a:endParaRPr lang="en-US" sz="1100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t>20 February 2019</a:t>
            </a:r>
            <a:endParaRPr lang="en-US" sz="1100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EADB-755E-4ECD-9AE9-9ADEC08CA695}" type="slidenum">
              <a:rPr lang="en-US" sz="110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151" y="141159"/>
            <a:ext cx="9010649" cy="1664886"/>
            <a:chOff x="57151" y="141159"/>
            <a:chExt cx="9010649" cy="1664886"/>
          </a:xfrm>
        </p:grpSpPr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57151" y="141159"/>
              <a:ext cx="8077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lang="en-US" altLang="en-US" sz="1600" b="1" dirty="0" smtClean="0">
                  <a:solidFill>
                    <a:srgbClr val="0070C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Thai </a:t>
              </a:r>
              <a:r>
                <a:rPr lang="en-US" altLang="en-US" sz="1600" b="1" dirty="0">
                  <a:solidFill>
                    <a:srgbClr val="0070C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Medical Women’s Association (TMWA) Under The Royal Patronage of Her Majesty The Queen </a:t>
              </a:r>
            </a:p>
          </p:txBody>
        </p:sp>
        <p:pic>
          <p:nvPicPr>
            <p:cNvPr id="11" name="Picture 2" descr="C:\Users\chancharas.ru\Desktop\โลโก้สมาคม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141159"/>
              <a:ext cx="990600" cy="16648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8998"/>
            <a:ext cx="3694113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0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481" y="609600"/>
            <a:ext cx="7620000" cy="1325563"/>
          </a:xfrm>
        </p:spPr>
        <p:txBody>
          <a:bodyPr>
            <a:normAutofit/>
          </a:bodyPr>
          <a:lstStyle/>
          <a:p>
            <a:pPr marL="0" indent="0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44700"/>
            <a:ext cx="8686800" cy="20701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/>
              <a:t>This ‘FIRST’ </a:t>
            </a:r>
            <a:r>
              <a:rPr lang="en-US" dirty="0"/>
              <a:t>defender of ‘Teenage pregnancy’ problem </a:t>
            </a:r>
            <a:r>
              <a:rPr lang="en-US" dirty="0" smtClean="0"/>
              <a:t>will help </a:t>
            </a:r>
            <a:r>
              <a:rPr lang="en-US" dirty="0"/>
              <a:t>to prevent unsafe abortion in the future.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600450" cy="365125"/>
          </a:xfrm>
        </p:spPr>
        <p:txBody>
          <a:bodyPr/>
          <a:lstStyle/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t>ASIA Hotel, Bangkok Thailand</a:t>
            </a:r>
            <a:endParaRPr lang="en-US" sz="1100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t>20 February 2019</a:t>
            </a:r>
            <a:endParaRPr lang="en-US" sz="1100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EADB-755E-4ECD-9AE9-9ADEC08CA695}" type="slidenum">
              <a:rPr lang="en-US" sz="110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151" y="141159"/>
            <a:ext cx="9010649" cy="1664886"/>
            <a:chOff x="57151" y="141159"/>
            <a:chExt cx="9010649" cy="1664886"/>
          </a:xfrm>
        </p:grpSpPr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57151" y="141159"/>
              <a:ext cx="8077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lang="en-US" altLang="en-US" sz="1600" b="1" dirty="0" smtClean="0">
                  <a:solidFill>
                    <a:srgbClr val="0070C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Thai </a:t>
              </a:r>
              <a:r>
                <a:rPr lang="en-US" altLang="en-US" sz="1600" b="1" dirty="0">
                  <a:solidFill>
                    <a:srgbClr val="0070C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Medical Women’s Association (TMWA) Under The Royal Patronage of Her Majesty The Queen </a:t>
              </a:r>
            </a:p>
          </p:txBody>
        </p:sp>
        <p:pic>
          <p:nvPicPr>
            <p:cNvPr id="11" name="Picture 2" descr="C:\Users\chancharas.ru\Desktop\โลโก้สมาคม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141159"/>
              <a:ext cx="990600" cy="16648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2476178" y="3043535"/>
            <a:ext cx="5691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Teenage Pregnancy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753812" y="3162300"/>
            <a:ext cx="457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639512" y="4101201"/>
            <a:ext cx="685800" cy="762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71800" y="4054329"/>
            <a:ext cx="4899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Unsafe Abortion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799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 February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ASIA Hotel, Bangkok Thailand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EADB-755E-4ECD-9AE9-9ADEC08CA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8686800" cy="56167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13748" y="2993666"/>
            <a:ext cx="4288675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5783"/>
            <a:ext cx="6858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TMWA Introduction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657600"/>
            <a:ext cx="8686800" cy="2743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TMWA started to deliver the health care to society in 1951, then formal and legalized establishment in 1960.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Under the Royal Patronage of Her Majesty the Queen Sirikit  on 12 August 1965.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present building was graciously inaugurated by H.M. the Queen on 29 June 1981.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600450" cy="365125"/>
          </a:xfrm>
        </p:spPr>
        <p:txBody>
          <a:bodyPr/>
          <a:lstStyle/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t>ASIA Hotel, Bangkok Thailand</a:t>
            </a:r>
            <a:endParaRPr lang="en-US" sz="1100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t>20 February 2019</a:t>
            </a:r>
            <a:endParaRPr lang="en-US" sz="1100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EADB-755E-4ECD-9AE9-9ADEC08CA695}" type="slidenum">
              <a:rPr lang="en-US" sz="110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151" y="141159"/>
            <a:ext cx="9010649" cy="1664886"/>
            <a:chOff x="57151" y="141159"/>
            <a:chExt cx="9010649" cy="1664886"/>
          </a:xfrm>
        </p:grpSpPr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57151" y="141159"/>
              <a:ext cx="8077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lang="en-US" altLang="en-US" sz="1600" b="1" dirty="0" smtClean="0">
                  <a:solidFill>
                    <a:srgbClr val="0070C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Thai </a:t>
              </a:r>
              <a:r>
                <a:rPr lang="en-US" altLang="en-US" sz="1600" b="1" dirty="0">
                  <a:solidFill>
                    <a:srgbClr val="0070C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Medical Women’s Association (TMWA) Under The Royal Patronage of Her Majesty The Queen </a:t>
              </a:r>
            </a:p>
          </p:txBody>
        </p:sp>
        <p:pic>
          <p:nvPicPr>
            <p:cNvPr id="11" name="Picture 2" descr="C:\Users\chancharas.ru\Desktop\โลโก้สมาคม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141159"/>
              <a:ext cx="990600" cy="16648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6" y="1447800"/>
            <a:ext cx="7331103" cy="206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4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48768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TMWA Introduction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207" y="1905000"/>
            <a:ext cx="86868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Exalt Medical Women Status and Dignity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Provide Public Service 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focusing on </a:t>
            </a:r>
            <a:r>
              <a:rPr lang="en-US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Women’s Health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Collaborate In-country 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nternational Working Network</a:t>
            </a:r>
            <a:endParaRPr lang="th-T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EAM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ORAL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ISDOM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LTRUISM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600450" cy="365125"/>
          </a:xfrm>
        </p:spPr>
        <p:txBody>
          <a:bodyPr/>
          <a:lstStyle/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t>ASIA Hotel, Bangkok Thailand</a:t>
            </a:r>
            <a:endParaRPr lang="en-US" sz="1100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t>20 February 2019</a:t>
            </a:r>
            <a:endParaRPr lang="en-US" sz="1100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EADB-755E-4ECD-9AE9-9ADEC08CA695}" type="slidenum">
              <a:rPr lang="en-US" sz="110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151" y="141159"/>
            <a:ext cx="9010649" cy="1664886"/>
            <a:chOff x="57151" y="141159"/>
            <a:chExt cx="9010649" cy="1664886"/>
          </a:xfrm>
        </p:grpSpPr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57151" y="141159"/>
              <a:ext cx="8077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lang="en-US" altLang="en-US" sz="1600" b="1" dirty="0" smtClean="0">
                  <a:solidFill>
                    <a:srgbClr val="0070C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Thai </a:t>
              </a:r>
              <a:r>
                <a:rPr lang="en-US" altLang="en-US" sz="1600" b="1" dirty="0">
                  <a:solidFill>
                    <a:srgbClr val="0070C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Medical Women’s Association (TMWA) Under The Royal Patronage of Her Majesty The Queen </a:t>
              </a:r>
            </a:p>
          </p:txBody>
        </p:sp>
        <p:pic>
          <p:nvPicPr>
            <p:cNvPr id="11" name="Picture 2" descr="C:\Users\chancharas.ru\Desktop\โลโก้สมาคม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141159"/>
              <a:ext cx="990600" cy="16648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82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74396"/>
            <a:ext cx="46482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Unsafe Abortion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600450" cy="365125"/>
          </a:xfrm>
        </p:spPr>
        <p:txBody>
          <a:bodyPr/>
          <a:lstStyle/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t>ASIA Hotel, Bangkok Thailand</a:t>
            </a:r>
            <a:endParaRPr lang="en-US" sz="1100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t>20 February 2019</a:t>
            </a:r>
            <a:endParaRPr lang="en-US" sz="1100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EADB-755E-4ECD-9AE9-9ADEC08CA695}" type="slidenum">
              <a:rPr lang="en-US" sz="110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151" y="141159"/>
            <a:ext cx="9010649" cy="1664886"/>
            <a:chOff x="57151" y="141159"/>
            <a:chExt cx="9010649" cy="1664886"/>
          </a:xfrm>
        </p:grpSpPr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57151" y="141159"/>
              <a:ext cx="8077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lang="en-US" altLang="en-US" sz="1600" b="1" dirty="0" smtClean="0">
                  <a:solidFill>
                    <a:srgbClr val="0070C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Thai </a:t>
              </a:r>
              <a:r>
                <a:rPr lang="en-US" altLang="en-US" sz="1600" b="1" dirty="0">
                  <a:solidFill>
                    <a:srgbClr val="0070C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Medical Women’s Association (TMWA) Under The Royal Patronage of Her Majesty The Queen </a:t>
              </a:r>
            </a:p>
          </p:txBody>
        </p:sp>
        <p:pic>
          <p:nvPicPr>
            <p:cNvPr id="11" name="Picture 2" descr="C:\Users\chancharas.ru\Desktop\โลโก้สมาคม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141159"/>
              <a:ext cx="990600" cy="16648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6213536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87155" y="1981200"/>
            <a:ext cx="17145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Unplanned/ Unintended  Pregnancies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>
            <a:stCxn id="8" idx="2"/>
          </p:cNvCxnSpPr>
          <p:nvPr/>
        </p:nvCxnSpPr>
        <p:spPr>
          <a:xfrm>
            <a:off x="7744405" y="2904530"/>
            <a:ext cx="0" cy="9054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87155" y="3810000"/>
            <a:ext cx="1981200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Termination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Complicated Deliveries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Unsafe Abortion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6019800"/>
            <a:ext cx="434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News Release WHO- 28 September 2017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76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71628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Teenage Pregnancy Initiative Project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5334000" cy="4699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Established in year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600450" cy="365125"/>
          </a:xfrm>
        </p:spPr>
        <p:txBody>
          <a:bodyPr/>
          <a:lstStyle/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t>ASIA Hotel, Bangkok Thailand</a:t>
            </a:r>
            <a:endParaRPr lang="en-US" sz="1100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t>20 February 2019</a:t>
            </a:r>
            <a:endParaRPr lang="en-US" sz="1100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EADB-755E-4ECD-9AE9-9ADEC08CA695}" type="slidenum">
              <a:rPr lang="en-US" sz="110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151" y="141159"/>
            <a:ext cx="9010649" cy="1664886"/>
            <a:chOff x="57151" y="141159"/>
            <a:chExt cx="9010649" cy="1664886"/>
          </a:xfrm>
        </p:grpSpPr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57151" y="141159"/>
              <a:ext cx="8077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lang="en-US" altLang="en-US" sz="1600" b="1" dirty="0" smtClean="0">
                  <a:solidFill>
                    <a:srgbClr val="0070C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Thai </a:t>
              </a:r>
              <a:r>
                <a:rPr lang="en-US" altLang="en-US" sz="1600" b="1" dirty="0">
                  <a:solidFill>
                    <a:srgbClr val="0070C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Medical Women’s Association (TMWA) Under The Royal Patronage of Her Majesty The Queen </a:t>
              </a:r>
            </a:p>
          </p:txBody>
        </p:sp>
        <p:pic>
          <p:nvPicPr>
            <p:cNvPr id="11" name="Picture 2" descr="C:\Users\chancharas.ru\Desktop\โลโก้สมาคม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141159"/>
              <a:ext cx="990600" cy="16648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2362199"/>
            <a:ext cx="6724649" cy="37401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2362200" y="3124200"/>
            <a:ext cx="2514600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15000" y="3770609"/>
            <a:ext cx="1905000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Average Birth 1.6 child/family (2016)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0" y="6172200"/>
            <a:ext cx="541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UNESCAP- United Nations Economic and Social Commission for ASIA and the Pacific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28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600450" cy="365125"/>
          </a:xfrm>
        </p:spPr>
        <p:txBody>
          <a:bodyPr/>
          <a:lstStyle/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t>ASIA Hotel, Bangkok Thailand</a:t>
            </a:r>
            <a:endParaRPr lang="en-US" sz="1100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t>20 February 2019</a:t>
            </a:r>
            <a:endParaRPr lang="en-US" sz="1100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EADB-755E-4ECD-9AE9-9ADEC08CA695}" type="slidenum">
              <a:rPr lang="en-US" sz="110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151" y="141159"/>
            <a:ext cx="9010649" cy="1664886"/>
            <a:chOff x="57151" y="141159"/>
            <a:chExt cx="9010649" cy="1664886"/>
          </a:xfrm>
        </p:grpSpPr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57151" y="141159"/>
              <a:ext cx="8077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lang="en-US" altLang="en-US" sz="1600" b="1" dirty="0" smtClean="0">
                  <a:solidFill>
                    <a:srgbClr val="0070C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Thai </a:t>
              </a:r>
              <a:r>
                <a:rPr lang="en-US" altLang="en-US" sz="1600" b="1" dirty="0">
                  <a:solidFill>
                    <a:srgbClr val="0070C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Medical Women’s Association (TMWA) Under The Royal Patronage of Her Majesty The Queen </a:t>
              </a:r>
            </a:p>
          </p:txBody>
        </p:sp>
        <p:pic>
          <p:nvPicPr>
            <p:cNvPr id="11" name="Picture 2" descr="C:\Users\chancharas.ru\Desktop\โลโก้สมาคม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141159"/>
              <a:ext cx="990600" cy="16648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42"/>
          <a:stretch/>
        </p:blipFill>
        <p:spPr>
          <a:xfrm>
            <a:off x="304800" y="522138"/>
            <a:ext cx="7427030" cy="42022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91362" y="602322"/>
            <a:ext cx="1983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 National Strategies   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 Missions from Thai Health Promotion Foundation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46" y="522137"/>
            <a:ext cx="5791200" cy="621190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09600" y="1740010"/>
            <a:ext cx="1905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14967" y="1752600"/>
            <a:ext cx="1238249" cy="368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16226" y="3810000"/>
            <a:ext cx="1905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797492" y="3821759"/>
            <a:ext cx="1905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581605" y="5562600"/>
            <a:ext cx="2431774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38" y="2471032"/>
            <a:ext cx="282602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1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600450" cy="365125"/>
          </a:xfrm>
        </p:spPr>
        <p:txBody>
          <a:bodyPr/>
          <a:lstStyle/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t>ASIA Hotel, Bangkok Thailand</a:t>
            </a:r>
            <a:endParaRPr lang="en-US" sz="1100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t>20 February 2019</a:t>
            </a:r>
            <a:endParaRPr lang="en-US" sz="1100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EADB-755E-4ECD-9AE9-9ADEC08CA695}" type="slidenum">
              <a:rPr lang="en-US" sz="110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151" y="141159"/>
            <a:ext cx="9010649" cy="1664886"/>
            <a:chOff x="57151" y="141159"/>
            <a:chExt cx="9010649" cy="1664886"/>
          </a:xfrm>
        </p:grpSpPr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57151" y="141159"/>
              <a:ext cx="8077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lang="en-US" altLang="en-US" sz="1600" b="1" dirty="0" smtClean="0">
                  <a:solidFill>
                    <a:srgbClr val="0070C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Thai </a:t>
              </a:r>
              <a:r>
                <a:rPr lang="en-US" altLang="en-US" sz="1600" b="1" dirty="0">
                  <a:solidFill>
                    <a:srgbClr val="0070C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Medical Women’s Association (TMWA) Under The Royal Patronage of Her Majesty The Queen </a:t>
              </a:r>
            </a:p>
          </p:txBody>
        </p:sp>
        <p:pic>
          <p:nvPicPr>
            <p:cNvPr id="11" name="Picture 2" descr="C:\Users\chancharas.ru\Desktop\โลโก้สมาคม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141159"/>
              <a:ext cx="990600" cy="16648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17" r="1079"/>
          <a:stretch/>
        </p:blipFill>
        <p:spPr bwMode="auto">
          <a:xfrm>
            <a:off x="132895" y="533400"/>
            <a:ext cx="7960208" cy="43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4" y="4916225"/>
            <a:ext cx="8729663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21490" y="1933261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en-US" sz="1400" b="1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53294" y="2215696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Fam&amp;Com</a:t>
            </a:r>
            <a:endParaRPr lang="en-US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44306" y="2526810"/>
            <a:ext cx="1043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Care</a:t>
            </a:r>
            <a:endParaRPr lang="en-US" sz="1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53294" y="2807715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Welfare</a:t>
            </a:r>
            <a:endParaRPr lang="en-US" sz="11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53294" y="3077372"/>
            <a:ext cx="1114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Integration, KM</a:t>
            </a:r>
            <a:endParaRPr lang="en-US" sz="1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36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58674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Nakornsawan Model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600450" cy="365125"/>
          </a:xfrm>
        </p:spPr>
        <p:txBody>
          <a:bodyPr/>
          <a:lstStyle/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t>ASIA Hotel, Bangkok Thailand</a:t>
            </a:r>
            <a:endParaRPr lang="en-US" sz="1100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t>20 February 2019</a:t>
            </a:r>
            <a:endParaRPr lang="en-US" sz="1100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EADB-755E-4ECD-9AE9-9ADEC08CA695}" type="slidenum">
              <a:rPr lang="en-US" sz="110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151" y="141159"/>
            <a:ext cx="9010649" cy="1664886"/>
            <a:chOff x="57151" y="141159"/>
            <a:chExt cx="9010649" cy="1664886"/>
          </a:xfrm>
        </p:grpSpPr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57151" y="141159"/>
              <a:ext cx="8077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lang="en-US" altLang="en-US" sz="1600" b="1" dirty="0" smtClean="0">
                  <a:solidFill>
                    <a:srgbClr val="0070C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Thai </a:t>
              </a:r>
              <a:r>
                <a:rPr lang="en-US" altLang="en-US" sz="1600" b="1" dirty="0">
                  <a:solidFill>
                    <a:srgbClr val="0070C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Medical Women’s Association (TMWA) Under The Royal Patronage of Her Majesty The Queen </a:t>
              </a:r>
            </a:p>
          </p:txBody>
        </p:sp>
        <p:pic>
          <p:nvPicPr>
            <p:cNvPr id="11" name="Picture 2" descr="C:\Users\chancharas.ru\Desktop\โลโก้สมาคม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141159"/>
              <a:ext cx="990600" cy="16648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108" b="51096"/>
          <a:stretch/>
        </p:blipFill>
        <p:spPr bwMode="auto">
          <a:xfrm>
            <a:off x="316064" y="1981200"/>
            <a:ext cx="421302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762000" y="3657600"/>
            <a:ext cx="1752600" cy="1219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48200" y="1981200"/>
            <a:ext cx="3486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Lower- Northern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Area- 9,597 km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1,063,924 population (2018)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33528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Teenage Pregnancy Situation (2018)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1.53/1000 population        (index  &lt;1.3/1000 population)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03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0483"/>
            <a:ext cx="4572000" cy="89111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Situation Analysis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600450" cy="365125"/>
          </a:xfrm>
        </p:spPr>
        <p:txBody>
          <a:bodyPr/>
          <a:lstStyle/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t>ASIA Hotel, Bangkok Thailand</a:t>
            </a:r>
            <a:endParaRPr lang="en-US" sz="1100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t>20 February 2019</a:t>
            </a:r>
            <a:endParaRPr lang="en-US" sz="1100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0EADB-755E-4ECD-9AE9-9ADEC08CA695}" type="slidenum">
              <a:rPr lang="en-US" sz="110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151" y="141159"/>
            <a:ext cx="9010649" cy="1664886"/>
            <a:chOff x="57151" y="141159"/>
            <a:chExt cx="9010649" cy="1664886"/>
          </a:xfrm>
        </p:grpSpPr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57151" y="141159"/>
              <a:ext cx="8077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lang="en-US" altLang="en-US" sz="1600" b="1" dirty="0" smtClean="0">
                  <a:solidFill>
                    <a:srgbClr val="0070C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Thai </a:t>
              </a:r>
              <a:r>
                <a:rPr lang="en-US" altLang="en-US" sz="1600" b="1" dirty="0">
                  <a:solidFill>
                    <a:srgbClr val="0070C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Medical Women’s Association (TMWA) Under The Royal Patronage of Her Majesty The Queen </a:t>
              </a:r>
            </a:p>
          </p:txBody>
        </p:sp>
        <p:pic>
          <p:nvPicPr>
            <p:cNvPr id="11" name="Picture 2" descr="C:\Users\chancharas.ru\Desktop\โลโก้สมาคม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141159"/>
              <a:ext cx="990600" cy="16648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477000" cy="480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95400" y="1524000"/>
            <a:ext cx="1600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2017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75917" y="5791200"/>
            <a:ext cx="1250663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49343" y="5877353"/>
            <a:ext cx="168187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Friendly health care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2000" y="1639955"/>
            <a:ext cx="6781800" cy="3913209"/>
            <a:chOff x="762000" y="1639955"/>
            <a:chExt cx="6781800" cy="3913209"/>
          </a:xfrm>
        </p:grpSpPr>
        <p:sp>
          <p:nvSpPr>
            <p:cNvPr id="3" name="TextBox 2"/>
            <p:cNvSpPr txBox="1"/>
            <p:nvPr/>
          </p:nvSpPr>
          <p:spPr>
            <a:xfrm>
              <a:off x="2971800" y="1639955"/>
              <a:ext cx="3352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Situation of 9 Missions  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400800" y="1639955"/>
              <a:ext cx="9906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ultiply 14"/>
            <p:cNvSpPr/>
            <p:nvPr/>
          </p:nvSpPr>
          <p:spPr>
            <a:xfrm>
              <a:off x="1447800" y="1847165"/>
              <a:ext cx="228600" cy="210235"/>
            </a:xfrm>
            <a:prstGeom prst="mathMultiply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ultiply 15"/>
            <p:cNvSpPr/>
            <p:nvPr/>
          </p:nvSpPr>
          <p:spPr>
            <a:xfrm>
              <a:off x="1447800" y="2209800"/>
              <a:ext cx="228600" cy="237530"/>
            </a:xfrm>
            <a:prstGeom prst="mathMultiply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24400" y="2065553"/>
              <a:ext cx="1286741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Driving mechanism and coordination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808757" y="2887649"/>
              <a:ext cx="114300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100" b="1" dirty="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Parent/Family </a:t>
              </a:r>
              <a:endParaRPr lang="en-US" sz="11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r>
                <a:rPr lang="en-US" sz="11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Relationship</a:t>
              </a:r>
              <a:endParaRPr lang="th-TH" sz="1100" b="1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97596" y="3778196"/>
              <a:ext cx="94620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Education </a:t>
              </a:r>
            </a:p>
            <a:p>
              <a:pPr algn="ctr"/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</a:p>
            <a:p>
              <a:pPr algn="ctr"/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Sexuality Education</a:t>
              </a: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77000" y="4953000"/>
              <a:ext cx="1066800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Risk and Vulnerable group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59704" y="4953000"/>
              <a:ext cx="157927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Psycho-social help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2000" y="3533597"/>
              <a:ext cx="1876982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Strengthening of local administrative team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125980" y="2590800"/>
              <a:ext cx="1142999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Data monitoring </a:t>
              </a: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analysis</a:t>
              </a:r>
              <a:endParaRPr lang="th-TH" sz="1100" b="1" dirty="0">
                <a:latin typeface="Arial" panose="020B0604020202020204" pitchFamily="34" charset="0"/>
                <a:cs typeface="TH Sarabun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827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769</Words>
  <Application>Microsoft Office PowerPoint</Application>
  <PresentationFormat>On-screen Show (4:3)</PresentationFormat>
  <Paragraphs>134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PowerPoint Presentation</vt:lpstr>
      <vt:lpstr>TMWA Introduction</vt:lpstr>
      <vt:lpstr>TMWA Introduction</vt:lpstr>
      <vt:lpstr>Unsafe Abortion </vt:lpstr>
      <vt:lpstr> Teenage Pregnancy Initiative Project</vt:lpstr>
      <vt:lpstr>PowerPoint Presentation</vt:lpstr>
      <vt:lpstr>PowerPoint Presentation</vt:lpstr>
      <vt:lpstr>Nakornsawan Model</vt:lpstr>
      <vt:lpstr>Situation Analysis</vt:lpstr>
      <vt:lpstr>Activities(I) </vt:lpstr>
      <vt:lpstr>Activities (II)</vt:lpstr>
      <vt:lpstr>Conclusion from the first 2years </vt:lpstr>
      <vt:lpstr>Summary</vt:lpstr>
      <vt:lpstr>PowerPoint Presentation</vt:lpstr>
    </vt:vector>
  </TitlesOfParts>
  <Company>TATRC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Darunee Buddhari</dc:creator>
  <cp:lastModifiedBy>Dr. Darunee Buddhari</cp:lastModifiedBy>
  <cp:revision>24</cp:revision>
  <dcterms:created xsi:type="dcterms:W3CDTF">2019-02-18T00:37:46Z</dcterms:created>
  <dcterms:modified xsi:type="dcterms:W3CDTF">2019-02-19T21:37:20Z</dcterms:modified>
</cp:coreProperties>
</file>